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722" y="-7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44F05-9AEF-444C-B97B-A1CA604CC46E}" type="datetimeFigureOut">
              <a:rPr lang="ru-RU" smtClean="0"/>
              <a:t>10.12.2021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8947-50E0-4C9E-98A2-ABC615F32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580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44F05-9AEF-444C-B97B-A1CA604CC46E}" type="datetimeFigureOut">
              <a:rPr lang="ru-RU" smtClean="0"/>
              <a:t>10.12.2021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8947-50E0-4C9E-98A2-ABC615F32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8459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44F05-9AEF-444C-B97B-A1CA604CC46E}" type="datetimeFigureOut">
              <a:rPr lang="ru-RU" smtClean="0"/>
              <a:t>10.12.2021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8947-50E0-4C9E-98A2-ABC615F32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1393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44F05-9AEF-444C-B97B-A1CA604CC46E}" type="datetimeFigureOut">
              <a:rPr lang="ru-RU" smtClean="0"/>
              <a:t>10.12.2021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8947-50E0-4C9E-98A2-ABC615F32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0881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44F05-9AEF-444C-B97B-A1CA604CC46E}" type="datetimeFigureOut">
              <a:rPr lang="ru-RU" smtClean="0"/>
              <a:t>10.12.2021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8947-50E0-4C9E-98A2-ABC615F32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5509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44F05-9AEF-444C-B97B-A1CA604CC46E}" type="datetimeFigureOut">
              <a:rPr lang="ru-RU" smtClean="0"/>
              <a:t>10.12.2021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8947-50E0-4C9E-98A2-ABC615F32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4134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44F05-9AEF-444C-B97B-A1CA604CC46E}" type="datetimeFigureOut">
              <a:rPr lang="ru-RU" smtClean="0"/>
              <a:t>10.12.2021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8947-50E0-4C9E-98A2-ABC615F32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2221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44F05-9AEF-444C-B97B-A1CA604CC46E}" type="datetimeFigureOut">
              <a:rPr lang="ru-RU" smtClean="0"/>
              <a:t>10.12.2021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8947-50E0-4C9E-98A2-ABC615F32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0139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44F05-9AEF-444C-B97B-A1CA604CC46E}" type="datetimeFigureOut">
              <a:rPr lang="ru-RU" smtClean="0"/>
              <a:t>10.12.2021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8947-50E0-4C9E-98A2-ABC615F32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1181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44F05-9AEF-444C-B97B-A1CA604CC46E}" type="datetimeFigureOut">
              <a:rPr lang="ru-RU" smtClean="0"/>
              <a:t>10.12.2021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8947-50E0-4C9E-98A2-ABC615F32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6421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44F05-9AEF-444C-B97B-A1CA604CC46E}" type="datetimeFigureOut">
              <a:rPr lang="ru-RU" smtClean="0"/>
              <a:t>10.12.2021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8947-50E0-4C9E-98A2-ABC615F32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032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844F05-9AEF-444C-B97B-A1CA604CC46E}" type="datetimeFigureOut">
              <a:rPr lang="ru-RU" smtClean="0"/>
              <a:t>10.12.2021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68947-50E0-4C9E-98A2-ABC615F32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4715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\\i0278-app001\11--Kamer3\Давлетова Алина\налоги_Монтажная область шаблон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5279" y="-272411"/>
            <a:ext cx="6858000" cy="9252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556792" y="395536"/>
            <a:ext cx="47525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 smtClean="0">
                <a:solidFill>
                  <a:srgbClr val="0070C0"/>
                </a:solidFill>
              </a:rPr>
              <a:t>Межрайонная ИФНС России №1</a:t>
            </a:r>
          </a:p>
          <a:p>
            <a:pPr algn="ctr"/>
            <a:r>
              <a:rPr lang="ru-RU" sz="2200" b="1" dirty="0" smtClean="0">
                <a:solidFill>
                  <a:srgbClr val="0070C0"/>
                </a:solidFill>
              </a:rPr>
              <a:t> по Республике Башкортостан </a:t>
            </a:r>
            <a:endParaRPr lang="ru-RU" sz="2200" b="1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5206" y="1619672"/>
            <a:ext cx="613805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600" b="1" cap="all" dirty="0" smtClean="0">
                <a:solidFill>
                  <a:srgbClr val="FF0000"/>
                </a:solidFill>
              </a:rPr>
              <a:t>Уважаемый налогоплательщик!</a:t>
            </a:r>
            <a:endParaRPr lang="ru-RU" sz="2600" b="1" cap="all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6115" y="3226444"/>
            <a:ext cx="5868652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600" b="1" cap="all" dirty="0" smtClean="0">
                <a:solidFill>
                  <a:srgbClr val="FF0000"/>
                </a:solidFill>
              </a:rPr>
              <a:t>«горячая линия»</a:t>
            </a:r>
          </a:p>
          <a:p>
            <a:pPr algn="just"/>
            <a:r>
              <a:rPr lang="ru-RU" sz="2600" b="1" cap="all" dirty="0" smtClean="0">
                <a:solidFill>
                  <a:srgbClr val="FF0000"/>
                </a:solidFill>
              </a:rPr>
              <a:t> </a:t>
            </a:r>
            <a:r>
              <a:rPr lang="ru-RU" sz="2000" b="1" dirty="0" smtClean="0">
                <a:solidFill>
                  <a:srgbClr val="0070C0"/>
                </a:solidFill>
              </a:rPr>
              <a:t>по</a:t>
            </a:r>
            <a:r>
              <a:rPr lang="ru-RU" sz="2600" b="1" dirty="0" smtClean="0">
                <a:solidFill>
                  <a:srgbClr val="0070C0"/>
                </a:solidFill>
              </a:rPr>
              <a:t> </a:t>
            </a:r>
            <a:r>
              <a:rPr lang="ru-RU" sz="2000" b="1" dirty="0" smtClean="0">
                <a:solidFill>
                  <a:srgbClr val="0070C0"/>
                </a:solidFill>
              </a:rPr>
              <a:t>вопросу погашения заложенности по имущественным налогам физических лиц</a:t>
            </a:r>
          </a:p>
          <a:p>
            <a:pPr algn="just"/>
            <a:r>
              <a:rPr lang="ru-RU" sz="2000" b="1" dirty="0" smtClean="0">
                <a:solidFill>
                  <a:srgbClr val="0070C0"/>
                </a:solidFill>
              </a:rPr>
              <a:t> (земля, транспорт, имущество)</a:t>
            </a:r>
            <a:endParaRPr lang="ru-RU" sz="2000" b="1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9399" y="4932040"/>
            <a:ext cx="648753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Вы можете получить ответы по следующим вопросам:</a:t>
            </a:r>
          </a:p>
          <a:p>
            <a:r>
              <a:rPr lang="ru-RU" sz="2000" b="1" dirty="0" smtClean="0">
                <a:solidFill>
                  <a:srgbClr val="0070C0"/>
                </a:solidFill>
              </a:rPr>
              <a:t>-    наличие задолженности по имущественным налогам физических лиц;</a:t>
            </a:r>
          </a:p>
          <a:p>
            <a:pPr marL="285750" indent="-285750">
              <a:buFontTx/>
              <a:buChar char="-"/>
            </a:pPr>
            <a:r>
              <a:rPr lang="ru-RU" sz="2000" b="1" dirty="0" smtClean="0">
                <a:solidFill>
                  <a:srgbClr val="0070C0"/>
                </a:solidFill>
              </a:rPr>
              <a:t>по каким налоговым периодам и объектам налогообложения образовалась сумма задолженности ;</a:t>
            </a:r>
          </a:p>
          <a:p>
            <a:pPr marL="285750" indent="-285750">
              <a:buFontTx/>
              <a:buChar char="-"/>
            </a:pPr>
            <a:r>
              <a:rPr lang="ru-RU" sz="2000" b="1" dirty="0" smtClean="0">
                <a:solidFill>
                  <a:srgbClr val="0070C0"/>
                </a:solidFill>
              </a:rPr>
              <a:t>способы погашения налоговой задолженности.</a:t>
            </a:r>
            <a:endParaRPr lang="ru-RU" sz="2000" b="1" dirty="0">
              <a:solidFill>
                <a:srgbClr val="0070C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1867" y="7359443"/>
            <a:ext cx="66247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Прием звонков осуществляется по телефонам:</a:t>
            </a:r>
          </a:p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(347)224-82-24</a:t>
            </a:r>
          </a:p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(347)224-82-17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86910" y="2195736"/>
            <a:ext cx="63298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cap="all" dirty="0">
                <a:solidFill>
                  <a:srgbClr val="0070C0"/>
                </a:solidFill>
              </a:rPr>
              <a:t>С понедельника по пятницу с 10.00 до 16.00 </a:t>
            </a:r>
            <a:r>
              <a:rPr lang="ru-RU" sz="2000" b="1" dirty="0">
                <a:solidFill>
                  <a:srgbClr val="0070C0"/>
                </a:solidFill>
              </a:rPr>
              <a:t>Межрайонной </a:t>
            </a:r>
            <a:r>
              <a:rPr lang="ru-RU" sz="2000" b="1" dirty="0" smtClean="0">
                <a:solidFill>
                  <a:srgbClr val="0070C0"/>
                </a:solidFill>
              </a:rPr>
              <a:t>ИФНС </a:t>
            </a:r>
            <a:r>
              <a:rPr lang="ru-RU" sz="2000" b="1" dirty="0">
                <a:solidFill>
                  <a:srgbClr val="0070C0"/>
                </a:solidFill>
              </a:rPr>
              <a:t>Р</a:t>
            </a:r>
            <a:r>
              <a:rPr lang="ru-RU" sz="2000" b="1" dirty="0" smtClean="0">
                <a:solidFill>
                  <a:srgbClr val="0070C0"/>
                </a:solidFill>
              </a:rPr>
              <a:t>оссии №1 по Республике </a:t>
            </a:r>
            <a:r>
              <a:rPr lang="ru-RU" sz="2000" b="1" dirty="0">
                <a:solidFill>
                  <a:srgbClr val="0070C0"/>
                </a:solidFill>
              </a:rPr>
              <a:t>Б</a:t>
            </a:r>
            <a:r>
              <a:rPr lang="ru-RU" sz="2000" b="1" dirty="0" smtClean="0">
                <a:solidFill>
                  <a:srgbClr val="0070C0"/>
                </a:solidFill>
              </a:rPr>
              <a:t>ашкортостан проводится </a:t>
            </a:r>
            <a:endParaRPr lang="ru-RU" sz="1200" b="1" cap="all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3737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94</Words>
  <Application>Microsoft Office PowerPoint</Application>
  <PresentationFormat>Экран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Давлетова Алина Нигматьяновна</dc:creator>
  <cp:lastModifiedBy>Давлетова Алина Нигматьяновна</cp:lastModifiedBy>
  <cp:revision>14</cp:revision>
  <dcterms:created xsi:type="dcterms:W3CDTF">2021-10-04T11:33:53Z</dcterms:created>
  <dcterms:modified xsi:type="dcterms:W3CDTF">2021-12-10T03:47:41Z</dcterms:modified>
</cp:coreProperties>
</file>